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9144000"/>
  <p:notesSz cx="12192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834640"/>
            <a:ext cx="103632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5120640"/>
            <a:ext cx="85344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2103120"/>
            <a:ext cx="530352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2103120"/>
            <a:ext cx="530352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365760"/>
            <a:ext cx="10972800" cy="146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2103120"/>
            <a:ext cx="109728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8503920"/>
            <a:ext cx="39014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8503920"/>
            <a:ext cx="28041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8503920"/>
            <a:ext cx="28041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2021-05-06T17:41:54Z</dcterms:created>
  <dcterms:modified xsi:type="dcterms:W3CDTF">2021-05-06T17:41:54Z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2021-05-06T00:00:00Z</vt:filetime>
  </property>
  <property fmtid="{D5CDD505-2E9C-101B-9397-08002B2CF9AE}" pid="3" name="LastSaved">
    <vt:filetime>2021-05-06T00:00:00Z</vt:filetime>
  </property>
</Properties>
</file>